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12"/>
  </p:notesMasterIdLst>
  <p:sldIdLst>
    <p:sldId id="371" r:id="rId2"/>
    <p:sldId id="372" r:id="rId3"/>
    <p:sldId id="379" r:id="rId4"/>
    <p:sldId id="373" r:id="rId5"/>
    <p:sldId id="380" r:id="rId6"/>
    <p:sldId id="374" r:id="rId7"/>
    <p:sldId id="375" r:id="rId8"/>
    <p:sldId id="376" r:id="rId9"/>
    <p:sldId id="377" r:id="rId10"/>
    <p:sldId id="381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1">
          <p15:clr>
            <a:srgbClr val="A4A3A4"/>
          </p15:clr>
        </p15:guide>
        <p15:guide id="2" pos="6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9"/>
    <a:srgbClr val="00C8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553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736" y="32"/>
      </p:cViewPr>
      <p:guideLst>
        <p:guide orient="horz" pos="511"/>
        <p:guide pos="6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F3D3E-CF40-4035-9EF0-2AFF5BB05696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6C566-0CE4-4272-9645-318FEE455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0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3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5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67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3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2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7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9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08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2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95199-A1C5-4B69-8969-CC3E278E22D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B6891-55A3-4024-9CD1-F46DD17E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3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6043" y="2057400"/>
            <a:ext cx="78121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CONSTITUTIONAL  ISSUES  ASSOCIATED  WITH  PRESIDENT  TRUMP’S  “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TRAVEL BAN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9418" y="4707835"/>
            <a:ext cx="42845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Presentation for World Without Genocide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 Prof. Anthony S. Winer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Mitchell Hamline School of Law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August 30, 2017</a:t>
            </a:r>
          </a:p>
        </p:txBody>
      </p:sp>
    </p:spTree>
    <p:extLst>
      <p:ext uri="{BB962C8B-B14F-4D97-AF65-F5344CB8AC3E}">
        <p14:creationId xmlns:p14="http://schemas.microsoft.com/office/powerpoint/2010/main" val="523725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9757"/>
            <a:ext cx="9132244" cy="69557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Exec. Order No. 13780, § 2(c):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President proclaims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that the unrestricted entry into the U.S. of nationals of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six states would be “detrimental to the interests of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United States,” asserting that the restrictions are necessary: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- To temporarily reduce investigative burdens on relevant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agencies during the review period [prescribed by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Executive Order];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- To ensure the proper review and maximum utilization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available resources for the screening and vetting of foreign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nationals;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- To ensure that adequate standards are established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prevent infiltration by foreign terrorists; 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- In light of the national security concerns referenced 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Executive Order.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489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0207" y="197069"/>
            <a:ext cx="14354945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Executive Order No. 13769 (January 27, 2017).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Had these effects, among others: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Barred entry of aliens from 7 countries for 90 days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(Iran, Iraq, Libya, Somalia, Sudan, Syria, Yemen).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Reduced number of refugees to be admitted in 2017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  <a:ea typeface="+mn-ea"/>
              </a:rPr>
              <a:t>	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from 110,000 to 50,000.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Barred indefinitely the entry of Syrian refugees.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Ordered 120-day suspension of U.S. Refugee Admissions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  <a:ea typeface="+mn-ea"/>
              </a:rPr>
              <a:t>	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Ordered Secretary of State to prioritize refugee claims by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individuals on the basis of religion-based persecution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when that was a minority religion in their home country.</a:t>
            </a:r>
          </a:p>
        </p:txBody>
      </p:sp>
    </p:spTree>
    <p:extLst>
      <p:ext uri="{BB962C8B-B14F-4D97-AF65-F5344CB8AC3E}">
        <p14:creationId xmlns:p14="http://schemas.microsoft.com/office/powerpoint/2010/main" val="218160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4193" y="316453"/>
            <a:ext cx="1463607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Executive Order No. 13780 (March 6, 2017).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Was very similar to the first order, except for certain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nominal modifications: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 There were 6 countries, not 7</a:t>
            </a:r>
            <a:r>
              <a:rPr lang="en-US" sz="2800" dirty="0">
                <a:solidFill>
                  <a:prstClr val="black"/>
                </a:solidFill>
                <a:latin typeface="Calibri"/>
                <a:ea typeface="+mn-ea"/>
              </a:rPr>
              <a:t>;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Iraq was removed.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90-day exclusion didn’t apply to resident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legal aliens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The 90-day ban didn’t apply to anyone who had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validly obtained a visa prior to the effective date of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first order; those persons would not be barred entry.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second order does not include the indefinite </a:t>
            </a:r>
            <a:endParaRPr lang="en-US" sz="2800" dirty="0">
              <a:solidFill>
                <a:prstClr val="black"/>
              </a:solidFill>
              <a:latin typeface="Calibri"/>
              <a:ea typeface="+mn-ea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ban on Syrian refugees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second order does not contain the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distinction favoring Christian refugees</a:t>
            </a:r>
          </a:p>
        </p:txBody>
      </p:sp>
    </p:spTree>
    <p:extLst>
      <p:ext uri="{BB962C8B-B14F-4D97-AF65-F5344CB8AC3E}">
        <p14:creationId xmlns:p14="http://schemas.microsoft.com/office/powerpoint/2010/main" val="413721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1" y="226156"/>
            <a:ext cx="869731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Statements during campaign and shortly after election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December 7, 2015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Candidate Trump’s “Statement 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Preventing Muslim Immigration” called for “a total and complete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shutdown of Muslims entering the U.S. until our representatives can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figure out what is going on.”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March 9, 2016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In an interview, Candidate Trump said: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“Islam hates us,” and “We can’t allow people coming into this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country who have this hatred.”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July 17, 2016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In response to a tweet criticizing immigration bans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Muslims, Candidate Trump said: “So you call it territories.  OK?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We’re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gonna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do territories.”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July 24, 2016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In response to a question about whether he was rolling back his Muslim ban, Candidate Trump said:  “People are so upset when I use the word Muslim, [so I am] talking territory instead of Muslim.”</a:t>
            </a:r>
          </a:p>
        </p:txBody>
      </p:sp>
    </p:spTree>
    <p:extLst>
      <p:ext uri="{BB962C8B-B14F-4D97-AF65-F5344CB8AC3E}">
        <p14:creationId xmlns:p14="http://schemas.microsoft.com/office/powerpoint/2010/main" val="249365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6969"/>
            <a:ext cx="9060109" cy="6832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Statements, continued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December 21, 2016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Upon being asked whether recent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attacks in Europe affected his proposed Muslim ban,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President-elect Trump said:  “You know my plans.  All along,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I’ve proven to be right.  100% correct.”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January 27, 2017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As President Trump was signing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first order, he read out the title (“Protection of the Nation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from Foreign Terrorist Entry into the United States”), and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then said: “We all know what that means.”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January 28, 2017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Former NYC Mayor Rudy Giuliani said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that President Trump said that “when [Trump] first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announced it, he said ‘Muslim ban.’ He called me up.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 said, ‘Put a commission together.  Show me the right way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do it legally.’”</a:t>
            </a:r>
          </a:p>
        </p:txBody>
      </p:sp>
    </p:spTree>
    <p:extLst>
      <p:ext uri="{BB962C8B-B14F-4D97-AF65-F5344CB8AC3E}">
        <p14:creationId xmlns:p14="http://schemas.microsoft.com/office/powerpoint/2010/main" val="1392672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3174" y="172704"/>
            <a:ext cx="7946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POSSIBLE  CONSTITUTIONAL  ISSUE  ONE:   Standing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883" y="985345"/>
            <a:ext cx="807246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 a result of the government action complained of,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plaintiff must have: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“- suffered an invasion of a legally protected interest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- that is concrete and particularized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- and actual or imminent,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- not conjectural or hypothetical.”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-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Spokeo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v. Robins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136 S. Ct. 1540, 1548 (2016).</a:t>
            </a:r>
          </a:p>
        </p:txBody>
      </p:sp>
    </p:spTree>
    <p:extLst>
      <p:ext uri="{BB962C8B-B14F-4D97-AF65-F5344CB8AC3E}">
        <p14:creationId xmlns:p14="http://schemas.microsoft.com/office/powerpoint/2010/main" val="37431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083" y="1242113"/>
            <a:ext cx="105665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avoid invalidation of a government act under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Establishment Clause, the government must show: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 That the challenged action has a secular legislative purpose;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 That its principal or primary effect is one that neither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advances nor inhibits religion; 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 That it does not foster an excessive government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Entanglement with religion.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-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Lemon v. Kurtzman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403 U.S. 602, 612-13 (1971)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5617" y="261730"/>
            <a:ext cx="66470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POSSIBLE  CONSTITUTIONAL  ISSUE  TWO: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Establishment  Clause</a:t>
            </a:r>
          </a:p>
        </p:txBody>
      </p:sp>
    </p:spTree>
    <p:extLst>
      <p:ext uri="{BB962C8B-B14F-4D97-AF65-F5344CB8AC3E}">
        <p14:creationId xmlns:p14="http://schemas.microsoft.com/office/powerpoint/2010/main" val="1558065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527" y="500270"/>
            <a:ext cx="68614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POSSIBLE  CONSTITUTIONAL  ISSUE  THREE: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Establishment  Clause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686339"/>
            <a:ext cx="924368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“Under the ‘Endorsement Test,’ any endorsement of religion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Invalid, because it ‘sends a message to non-adherents that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they are outsiders, not full members of the political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community, and an accompanying message to adherents that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they are insiders, favored members of the political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community.’”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-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Allegheny County v. ACLU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492 U.S. 573 (1989).</a:t>
            </a:r>
          </a:p>
        </p:txBody>
      </p:sp>
    </p:spTree>
    <p:extLst>
      <p:ext uri="{BB962C8B-B14F-4D97-AF65-F5344CB8AC3E}">
        <p14:creationId xmlns:p14="http://schemas.microsoft.com/office/powerpoint/2010/main" val="934022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589746"/>
            <a:ext cx="67465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POSSIBLE  CONSTITUTIONAL  ISSUE  FOUR: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Separation of Powers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4167" y="2036673"/>
            <a:ext cx="8989833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INA § 212(f), 8 U.S.C. § 1182(f):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“Whenever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President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finds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that the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entry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any aliens or of any class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aliens into the United States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would be detrimental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interests of the United States, he may by proclamation, and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such period as he shall deem necessary, suspend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entry of all aliens or any class of aliens as immigrants 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nonimmigrants, or impose on the entry of aliens any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restrictions he may deem to be appropriate.”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[emphasis added]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403810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Edina Powerpoint</Template>
  <TotalTime>1592</TotalTime>
  <Words>911</Words>
  <Application>Microsoft Office PowerPoint</Application>
  <PresentationFormat>On-screen Show (4:3)</PresentationFormat>
  <Paragraphs>123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EJK</dc:creator>
  <cp:lastModifiedBy>Ellen Kennedy</cp:lastModifiedBy>
  <cp:revision>63</cp:revision>
  <dcterms:created xsi:type="dcterms:W3CDTF">2015-05-30T01:12:49Z</dcterms:created>
  <dcterms:modified xsi:type="dcterms:W3CDTF">2017-09-05T21:16:58Z</dcterms:modified>
</cp:coreProperties>
</file>