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58" r:id="rId4"/>
    <p:sldId id="302" r:id="rId5"/>
    <p:sldId id="303" r:id="rId6"/>
    <p:sldId id="304" r:id="rId7"/>
    <p:sldId id="307" r:id="rId8"/>
    <p:sldId id="309" r:id="rId9"/>
    <p:sldId id="308" r:id="rId10"/>
    <p:sldId id="300" r:id="rId11"/>
    <p:sldId id="299" r:id="rId12"/>
    <p:sldId id="264" r:id="rId13"/>
    <p:sldId id="266" r:id="rId14"/>
    <p:sldId id="276" r:id="rId15"/>
    <p:sldId id="278" r:id="rId16"/>
    <p:sldId id="301" r:id="rId17"/>
    <p:sldId id="289" r:id="rId18"/>
    <p:sldId id="283" r:id="rId19"/>
    <p:sldId id="287" r:id="rId20"/>
    <p:sldId id="292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>
      <p:cViewPr>
        <p:scale>
          <a:sx n="90" d="100"/>
          <a:sy n="90" d="100"/>
        </p:scale>
        <p:origin x="-96" y="15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6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0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9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4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7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7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006B-D0BE-4C1B-9BD4-10FB7BC3386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B6EF-A505-4E4E-9C7C-248456B6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95400"/>
            <a:ext cx="539121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0" dirty="0" smtClean="0">
                <a:latin typeface="Arial Narrow" pitchFamily="34" charset="0"/>
              </a:rPr>
              <a:t>THE LINE</a:t>
            </a:r>
            <a:endParaRPr lang="en-US" sz="110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721858"/>
            <a:ext cx="20281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Arial Narrow" pitchFamily="34" charset="0"/>
              </a:rPr>
              <a:t>a true story</a:t>
            </a:r>
            <a:endParaRPr lang="en-US" sz="3500" dirty="0">
              <a:latin typeface="Arial Narrow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1752600"/>
            <a:ext cx="0" cy="52578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28639" y="762000"/>
            <a:ext cx="4245008" cy="35814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44" y="838200"/>
            <a:ext cx="3462338" cy="33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42999" y="5105400"/>
            <a:ext cx="7086601" cy="8382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28639" y="762000"/>
            <a:ext cx="4245008" cy="35814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44" y="838200"/>
            <a:ext cx="3462338" cy="33846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5301" y="5237202"/>
            <a:ext cx="6936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Baskerville Old Face" pitchFamily="18" charset="0"/>
                <a:ea typeface="BatangChe" pitchFamily="49" charset="-127"/>
              </a:rPr>
              <a:t>“All of a sudden, I had no excuse anymore.”</a:t>
            </a:r>
            <a:endParaRPr lang="en-US" sz="3000" dirty="0">
              <a:latin typeface="Baskerville Old Face" pitchFamily="18" charset="0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12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85823" y="2895600"/>
            <a:ext cx="4934364" cy="8382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5823" y="3048000"/>
            <a:ext cx="49343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Baskerville Old Face" pitchFamily="18" charset="0"/>
              </a:rPr>
              <a:t>“It was no excuse to be young.”</a:t>
            </a:r>
            <a:endParaRPr lang="en-US" sz="3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53002" y="1219200"/>
            <a:ext cx="2819397" cy="41910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67200" y="1295400"/>
            <a:ext cx="762000" cy="4023360"/>
          </a:xfrm>
          <a:prstGeom prst="rect">
            <a:avLst/>
          </a:prstGeom>
          <a:solidFill>
            <a:schemeClr val="bg1"/>
          </a:solidFill>
          <a:ln w="7112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 rot="16200000">
            <a:off x="4572003" y="2133600"/>
            <a:ext cx="3048000" cy="2286000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2751" y="2953433"/>
            <a:ext cx="244650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Algerian" pitchFamily="82" charset="0"/>
              </a:rPr>
              <a:t>Sophie Scholl</a:t>
            </a:r>
          </a:p>
          <a:p>
            <a:pPr algn="ctr"/>
            <a:r>
              <a:rPr lang="en-US" dirty="0" smtClean="0"/>
              <a:t>1921-1943</a:t>
            </a:r>
            <a:endParaRPr lang="en-US" dirty="0"/>
          </a:p>
        </p:txBody>
      </p:sp>
      <p:pic>
        <p:nvPicPr>
          <p:cNvPr id="1026" name="Picture 2" descr="http://4.bp.blogspot.com/_Tcvv9YP6nmI/S6yhrvmbA7I/AAAAAAAAAGQ/vrfUxLZ66jM/s1600/Blood_Spatt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47" y="3276597"/>
            <a:ext cx="2481803" cy="16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3600" y="1219200"/>
            <a:ext cx="2819397" cy="41910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1295400"/>
            <a:ext cx="381000" cy="4023360"/>
          </a:xfrm>
          <a:prstGeom prst="rect">
            <a:avLst/>
          </a:prstGeom>
          <a:solidFill>
            <a:schemeClr val="bg1"/>
          </a:solidFill>
          <a:ln w="7112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 rot="16200000">
            <a:off x="2286003" y="2135677"/>
            <a:ext cx="3048000" cy="2286000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6370" y="2819400"/>
            <a:ext cx="242726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Algerian" pitchFamily="82" charset="0"/>
              </a:rPr>
              <a:t>Traudl</a:t>
            </a:r>
            <a:r>
              <a:rPr lang="en-US" sz="2500" dirty="0" smtClean="0">
                <a:latin typeface="Algerian" pitchFamily="82" charset="0"/>
              </a:rPr>
              <a:t> </a:t>
            </a:r>
            <a:r>
              <a:rPr lang="en-US" sz="2500" dirty="0" err="1" smtClean="0">
                <a:latin typeface="Algerian" pitchFamily="82" charset="0"/>
              </a:rPr>
              <a:t>Junge</a:t>
            </a:r>
            <a:endParaRPr lang="en-US" sz="2500" dirty="0" smtClean="0">
              <a:latin typeface="Algerian" pitchFamily="82" charset="0"/>
            </a:endParaRPr>
          </a:p>
          <a:p>
            <a:pPr algn="ctr"/>
            <a:r>
              <a:rPr lang="en-US" dirty="0" smtClean="0"/>
              <a:t>1920-2002</a:t>
            </a:r>
            <a:endParaRPr lang="en-US" dirty="0"/>
          </a:p>
        </p:txBody>
      </p:sp>
      <p:pic>
        <p:nvPicPr>
          <p:cNvPr id="2050" name="Picture 2" descr="http://www.clipproject.info/Cliparts_Free/Muttertag_Free/Clipart-Cartoon-Design-0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134" r="82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/>
        </p:blipFill>
        <p:spPr bwMode="auto">
          <a:xfrm>
            <a:off x="2367871" y="3300977"/>
            <a:ext cx="1526328" cy="167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24200" y="2240492"/>
            <a:ext cx="3607571" cy="899053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24200" y="2240492"/>
            <a:ext cx="3607571" cy="899053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2362200"/>
            <a:ext cx="3378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askerville Old Face" pitchFamily="18" charset="0"/>
              </a:rPr>
              <a:t>This is the story of a </a:t>
            </a:r>
            <a:endParaRPr lang="en-US" sz="3000" dirty="0">
              <a:latin typeface="Baskerville Old Fac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8752" y="3048000"/>
            <a:ext cx="718466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 smtClean="0">
                <a:latin typeface="Arial Black" pitchFamily="34" charset="0"/>
              </a:rPr>
              <a:t>L</a:t>
            </a:r>
          </a:p>
          <a:p>
            <a:pPr algn="ctr"/>
            <a:r>
              <a:rPr lang="en-US" sz="5000" b="1" dirty="0" smtClean="0">
                <a:latin typeface="Arial Black" pitchFamily="34" charset="0"/>
              </a:rPr>
              <a:t>I</a:t>
            </a:r>
          </a:p>
          <a:p>
            <a:pPr algn="ctr"/>
            <a:r>
              <a:rPr lang="en-US" sz="5000" b="1" dirty="0" smtClean="0">
                <a:latin typeface="Arial Black" pitchFamily="34" charset="0"/>
              </a:rPr>
              <a:t>N</a:t>
            </a:r>
          </a:p>
          <a:p>
            <a:pPr algn="ctr"/>
            <a:r>
              <a:rPr lang="en-US" sz="5000" b="1" dirty="0" smtClean="0">
                <a:latin typeface="Arial Black" pitchFamily="34" charset="0"/>
              </a:rPr>
              <a:t>E</a:t>
            </a:r>
            <a:endParaRPr lang="en-US" sz="5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09800" y="1371600"/>
            <a:ext cx="2743200" cy="7620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1437804"/>
            <a:ext cx="609600" cy="612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447800"/>
            <a:ext cx="6781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askerville Old Face" pitchFamily="18" charset="0"/>
              </a:rPr>
              <a:t>A line that separates those who stand up</a:t>
            </a:r>
            <a:endParaRPr lang="en-US" sz="3000" dirty="0">
              <a:latin typeface="Baskerville Old Face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49685" y="4495800"/>
            <a:ext cx="2898913" cy="7620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48200" y="4562004"/>
            <a:ext cx="381000" cy="612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8800" y="4572000"/>
            <a:ext cx="58674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latin typeface="Baskerville Old Face" pitchFamily="18" charset="0"/>
              </a:rPr>
              <a:t>from those who merely obey orders.</a:t>
            </a:r>
            <a:endParaRPr lang="en-US" sz="3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886200" y="1648599"/>
            <a:ext cx="1066800" cy="7620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67577" y="4086999"/>
            <a:ext cx="1066800" cy="7620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76800" y="1749552"/>
            <a:ext cx="609600" cy="557784"/>
          </a:xfrm>
          <a:prstGeom prst="rect">
            <a:avLst/>
          </a:prstGeom>
          <a:solidFill>
            <a:schemeClr val="bg1"/>
          </a:solidFill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62777" y="4158201"/>
            <a:ext cx="366423" cy="612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03459" y="419100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latin typeface="Baskerville Old Face" pitchFamily="18" charset="0"/>
              </a:rPr>
              <a:t>from easy.</a:t>
            </a:r>
            <a:endParaRPr lang="en-US" sz="3000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752600"/>
            <a:ext cx="4477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askerville Old Face" pitchFamily="18" charset="0"/>
              </a:rPr>
              <a:t>That separates difficult</a:t>
            </a:r>
            <a:endParaRPr lang="en-US" sz="3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953000" y="3124200"/>
            <a:ext cx="0" cy="304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38600" y="2362200"/>
            <a:ext cx="914400" cy="7620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3401199"/>
            <a:ext cx="990600" cy="762000"/>
          </a:xfrm>
          <a:prstGeom prst="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09214" y="2435352"/>
            <a:ext cx="304800" cy="612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09214" y="3475875"/>
            <a:ext cx="304800" cy="612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2514600"/>
            <a:ext cx="501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askerville Old Face" pitchFamily="18" charset="0"/>
              </a:rPr>
              <a:t>That separates being true to </a:t>
            </a:r>
          </a:p>
          <a:p>
            <a:r>
              <a:rPr lang="en-US" sz="3000" dirty="0">
                <a:latin typeface="Baskerville Old Face" pitchFamily="18" charset="0"/>
              </a:rPr>
              <a:t> </a:t>
            </a:r>
            <a:r>
              <a:rPr lang="en-US" sz="3000" dirty="0" smtClean="0">
                <a:latin typeface="Baskerville Old Face" pitchFamily="18" charset="0"/>
              </a:rPr>
              <a:t>                              yourself</a:t>
            </a:r>
            <a:endParaRPr lang="en-US" sz="3000" dirty="0">
              <a:latin typeface="Baskerville Old Fac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505200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latin typeface="Baskerville Old Face" pitchFamily="18" charset="0"/>
              </a:rPr>
              <a:t>from conformity.</a:t>
            </a:r>
            <a:endParaRPr lang="en-US" sz="3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0289" y="2819400"/>
            <a:ext cx="1885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Baskerville Old Face" pitchFamily="18" charset="0"/>
                <a:ea typeface="BatangChe" pitchFamily="49" charset="-127"/>
              </a:rPr>
              <a:t>1933-1945,</a:t>
            </a:r>
          </a:p>
          <a:p>
            <a:pPr algn="ctr"/>
            <a:r>
              <a:rPr lang="en-US" sz="3000" dirty="0" smtClean="0">
                <a:latin typeface="Baskerville Old Face" pitchFamily="18" charset="0"/>
                <a:ea typeface="BatangChe" pitchFamily="49" charset="-127"/>
              </a:rPr>
              <a:t>Germany</a:t>
            </a:r>
            <a:endParaRPr lang="en-US" sz="3000" dirty="0">
              <a:latin typeface="Baskerville Old Face" pitchFamily="18" charset="0"/>
              <a:ea typeface="BatangChe" pitchFamily="49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8881" y="2743200"/>
            <a:ext cx="2108269" cy="1219200"/>
          </a:xfrm>
          <a:prstGeom prst="rect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9" idx="2"/>
          </p:cNvCxnSpPr>
          <p:nvPr/>
        </p:nvCxnSpPr>
        <p:spPr>
          <a:xfrm flipH="1">
            <a:off x="4953000" y="3962400"/>
            <a:ext cx="16" cy="30480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0"/>
          </p:cNvCxnSpPr>
          <p:nvPr/>
        </p:nvCxnSpPr>
        <p:spPr>
          <a:xfrm>
            <a:off x="4953000" y="-228600"/>
            <a:ext cx="16" cy="29718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938215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0"/>
          <a:stretch/>
        </p:blipFill>
        <p:spPr>
          <a:xfrm>
            <a:off x="3591378" y="1295400"/>
            <a:ext cx="26936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09214" y="2971800"/>
            <a:ext cx="304800" cy="49377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9"/>
          <a:stretch/>
        </p:blipFill>
        <p:spPr>
          <a:xfrm>
            <a:off x="3274291" y="1190996"/>
            <a:ext cx="3374272" cy="4572000"/>
          </a:xfrm>
        </p:spPr>
      </p:pic>
    </p:spTree>
    <p:extLst>
      <p:ext uri="{BB962C8B-B14F-4D97-AF65-F5344CB8AC3E}">
        <p14:creationId xmlns:p14="http://schemas.microsoft.com/office/powerpoint/2010/main" val="42432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4953000" y="-76200"/>
            <a:ext cx="0" cy="46482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3"/>
          <a:stretch/>
        </p:blipFill>
        <p:spPr>
          <a:xfrm>
            <a:off x="3876119" y="2884449"/>
            <a:ext cx="3362881" cy="22971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6231" y="2819400"/>
            <a:ext cx="1933543" cy="76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6231" y="2884449"/>
            <a:ext cx="1933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Baskerville Old Face" pitchFamily="18" charset="0"/>
              </a:rPr>
              <a:t>True Story.</a:t>
            </a:r>
            <a:endParaRPr lang="en-US" sz="3000" dirty="0">
              <a:latin typeface="Baskerville Old Fac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0079" y="5748010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World Without Genocide 2016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5969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0"/>
          <a:stretch/>
        </p:blipFill>
        <p:spPr>
          <a:xfrm>
            <a:off x="5189034" y="0"/>
            <a:ext cx="3982160" cy="675896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9"/>
          <a:stretch/>
        </p:blipFill>
        <p:spPr>
          <a:xfrm>
            <a:off x="-19810" y="0"/>
            <a:ext cx="4988313" cy="6758960"/>
          </a:xfrm>
        </p:spPr>
      </p:pic>
      <p:cxnSp>
        <p:nvCxnSpPr>
          <p:cNvPr id="6" name="Straight Connector 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www.ushmm.org/lcmedia/photo/lc/image/78/78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914690"/>
            <a:ext cx="7403818" cy="51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2.bp.blogspot.com/_CzldJgnHTPw/S791gmcqhGI/AAAAAAAAAqg/rgtiyn6VTKo/s1600/Typewri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9" y="1905000"/>
            <a:ext cx="458579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reayer.com/studiog/wp-content/uploads/2009/03/books_white_background-304x34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200400" cy="36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4.bp.blogspot.com/_YYMeAu4i7gA/Sw98aKLK_BI/AAAAAAAAG_k/mACULbLChVo/s1600/nazi-germany-second-world-war-ww2-color-clour-pictures-images-photos-hitler-mussolini-munich-railway-station-193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480050" cy="32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4.bp.blogspot.com/_qUDoEke9PVk/SFYD0yq44zI/AAAAAAAACEk/MfSAOaSCB6M/S660/white_rose_pics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65" y="1752600"/>
            <a:ext cx="582705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torybi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r="1946" b="3347"/>
          <a:stretch/>
        </p:blipFill>
        <p:spPr bwMode="auto">
          <a:xfrm>
            <a:off x="155575" y="1541060"/>
            <a:ext cx="560378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53000" y="-76200"/>
            <a:ext cx="0" cy="701040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artvoice.com/issues/v5n15/film_reviews/matters_of_conscience/sophie_scholl_the_final_d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04" y="1828800"/>
            <a:ext cx="517149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airiefirenews.com/wp-content/uploads/2012/05/SOPHIE-ARRE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 bwMode="auto">
          <a:xfrm>
            <a:off x="4192564" y="4876800"/>
            <a:ext cx="4045576" cy="17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83</Words>
  <Application>Microsoft Office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Lawton</dc:creator>
  <cp:lastModifiedBy>EJK</cp:lastModifiedBy>
  <cp:revision>28</cp:revision>
  <dcterms:created xsi:type="dcterms:W3CDTF">2012-06-08T13:32:58Z</dcterms:created>
  <dcterms:modified xsi:type="dcterms:W3CDTF">2016-04-13T02:00:29Z</dcterms:modified>
</cp:coreProperties>
</file>